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6.jpeg" ContentType="image/jpeg"/>
  <Override PartName="/ppt/media/image35.jpeg" ContentType="image/jpeg"/>
  <Override PartName="/ppt/media/image33.png" ContentType="image/png"/>
  <Override PartName="/ppt/media/image32.png" ContentType="image/png"/>
  <Override PartName="/ppt/media/image31.jpeg" ContentType="image/jpe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34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8.png" ContentType="image/png"/>
  <Override PartName="/ppt/media/image29.jpeg" ContentType="image/jpeg"/>
  <Override PartName="/ppt/media/image7.png" ContentType="image/png"/>
  <Override PartName="/ppt/media/image22.jpeg" ContentType="image/jpeg"/>
  <Override PartName="/ppt/media/image5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30.jpeg" ContentType="image/jpeg"/>
  <Override PartName="/ppt/media/image2.png" ContentType="image/png"/>
  <Override PartName="/ppt/media/image38.png" ContentType="image/png"/>
  <Override PartName="/ppt/media/image19.jpeg" ContentType="image/jpeg"/>
  <Override PartName="/ppt/media/image20.jpeg" ContentType="image/jpe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23.jpeg" ContentType="image/jpeg"/>
  <Override PartName="/ppt/media/image15.png" ContentType="image/png"/>
  <Override PartName="/ppt/media/image16.png" ContentType="image/png"/>
  <Override PartName="/ppt/media/image17.jpeg" ContentType="image/jpeg"/>
  <Override PartName="/ppt/media/image18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</a:t>
            </a: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6B94F4A-67A6-4EAD-BE6A-19E828803CF3}" type="slidenum">
              <a:rPr b="0" lang="en-IN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slideLayout" Target="../slideLayouts/slideLayout1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slideLayout" Target="../slideLayouts/slideLayout1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- Download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432000" y="1441080"/>
            <a:ext cx="9342000" cy="5254920"/>
          </a:xfrm>
          <a:prstGeom prst="rect">
            <a:avLst/>
          </a:prstGeom>
          <a:ln>
            <a:noFill/>
          </a:ln>
        </p:spPr>
      </p:pic>
      <p:sp>
        <p:nvSpPr>
          <p:cNvPr id="77" name="CustomShape 2"/>
          <p:cNvSpPr/>
          <p:nvPr/>
        </p:nvSpPr>
        <p:spPr>
          <a:xfrm>
            <a:off x="432000" y="1656000"/>
            <a:ext cx="1944000" cy="504000"/>
          </a:xfrm>
          <a:prstGeom prst="ellipse">
            <a:avLst/>
          </a:prstGeom>
          <a:noFill/>
          <a:ln w="29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3"/>
          <p:cNvSpPr/>
          <p:nvPr/>
        </p:nvSpPr>
        <p:spPr>
          <a:xfrm>
            <a:off x="360000" y="2592000"/>
            <a:ext cx="3960000" cy="936000"/>
          </a:xfrm>
          <a:prstGeom prst="ellipse">
            <a:avLst/>
          </a:prstGeom>
          <a:noFill/>
          <a:ln w="64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3240" rIns="93240" tIns="48240" bIns="48240" anchor="ctr"/>
          <a:p>
            <a:pPr algn="ctr"/>
            <a:r>
              <a:rPr b="1" lang="en-IN" sz="2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Arduino.cc/en/Main/Software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5760000" y="4896000"/>
            <a:ext cx="1728000" cy="432000"/>
          </a:xfrm>
          <a:prstGeom prst="rect">
            <a:avLst/>
          </a:prstGeom>
          <a:noFill/>
          <a:ln w="5724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Line 5"/>
          <p:cNvSpPr/>
          <p:nvPr/>
        </p:nvSpPr>
        <p:spPr>
          <a:xfrm>
            <a:off x="1368000" y="2160000"/>
            <a:ext cx="288000" cy="432000"/>
          </a:xfrm>
          <a:prstGeom prst="line">
            <a:avLst/>
          </a:prstGeom>
          <a:ln w="19080">
            <a:solidFill>
              <a:srgbClr val="ff33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6"/>
          <p:cNvSpPr/>
          <p:nvPr/>
        </p:nvSpPr>
        <p:spPr>
          <a:xfrm>
            <a:off x="6624000" y="3744000"/>
            <a:ext cx="2952000" cy="1080000"/>
          </a:xfrm>
          <a:prstGeom prst="ellipse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/>
          <a:p>
            <a:pPr algn="ctr"/>
            <a:r>
              <a:rPr b="0" lang="en-IN" sz="24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Installer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Line 7"/>
          <p:cNvSpPr/>
          <p:nvPr/>
        </p:nvSpPr>
        <p:spPr>
          <a:xfrm flipH="1">
            <a:off x="6336000" y="4680000"/>
            <a:ext cx="720000" cy="216000"/>
          </a:xfrm>
          <a:prstGeom prst="line">
            <a:avLst/>
          </a:prstGeom>
          <a:ln w="19080">
            <a:solidFill>
              <a:srgbClr val="0066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Installation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503640" y="2409840"/>
            <a:ext cx="4426920" cy="3102120"/>
          </a:xfrm>
          <a:prstGeom prst="rect">
            <a:avLst/>
          </a:prstGeom>
          <a:ln>
            <a:noFill/>
          </a:ln>
        </p:spPr>
      </p:pic>
      <p:sp>
        <p:nvSpPr>
          <p:cNvPr id="85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click on the Downloaded Exe File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 OS to install Drivers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installation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503640" y="2397600"/>
            <a:ext cx="4426920" cy="312660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5152320" y="2388960"/>
            <a:ext cx="4426920" cy="314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Installation - Driver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85360" y="1440000"/>
            <a:ext cx="4094640" cy="20912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288000" y="3816000"/>
            <a:ext cx="4771080" cy="3312000"/>
          </a:xfrm>
          <a:prstGeom prst="rect">
            <a:avLst/>
          </a:prstGeom>
          <a:ln>
            <a:noFill/>
          </a:ln>
        </p:spPr>
      </p:pic>
      <p:sp>
        <p:nvSpPr>
          <p:cNvPr id="92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 Arduino to Computer using USB Cable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Device Manger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Look under Ports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 Arduino UNO COM port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 – Test Run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963720" y="1768680"/>
            <a:ext cx="3507120" cy="438444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Double Click on the Arduino Icon in Desktop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Tab is known as Sketch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Contains the program that tells your board what to do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Run - Blink It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503640" y="2823120"/>
            <a:ext cx="4426920" cy="2275560"/>
          </a:xfrm>
          <a:prstGeom prst="rect">
            <a:avLst/>
          </a:prstGeom>
          <a:ln>
            <a:noFill/>
          </a:ln>
        </p:spPr>
      </p:pic>
      <p:sp>
        <p:nvSpPr>
          <p:cNvPr id="98" name="TextShape 2"/>
          <p:cNvSpPr txBox="1"/>
          <p:nvPr/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 to File-&gt;Examples-&gt; Basics-&gt; Blink and click on it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688000" y="3668760"/>
            <a:ext cx="3528000" cy="34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Run - Blink It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503640" y="1512000"/>
            <a:ext cx="4968360" cy="23094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503640" y="4248000"/>
            <a:ext cx="4968360" cy="2448000"/>
          </a:xfrm>
          <a:prstGeom prst="rect">
            <a:avLst/>
          </a:prstGeom>
          <a:ln>
            <a:noFill/>
          </a:ln>
        </p:spPr>
      </p:pic>
      <p:sp>
        <p:nvSpPr>
          <p:cNvPr id="103" name="TextShape 2"/>
          <p:cNvSpPr txBox="1"/>
          <p:nvPr/>
        </p:nvSpPr>
        <p:spPr>
          <a:xfrm>
            <a:off x="5832000" y="1769040"/>
            <a:ext cx="374760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Board type in  Tools -&gt; Board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UNO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 COM port noted Previously in Tools -&gt; Port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 Run - Upload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796320" y="1768680"/>
            <a:ext cx="3841920" cy="2091240"/>
          </a:xfrm>
          <a:prstGeom prst="rect">
            <a:avLst/>
          </a:prstGeom>
          <a:ln>
            <a:noFill/>
          </a:ln>
        </p:spPr>
      </p:pic>
      <p:sp>
        <p:nvSpPr>
          <p:cNvPr id="106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the upload button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should see the RX and TX leds on the board flashing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After few seconds on board led blinks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1368000" y="2808000"/>
            <a:ext cx="648000" cy="648000"/>
          </a:xfrm>
          <a:prstGeom prst="rect">
            <a:avLst/>
          </a:prstGeom>
          <a:noFill/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Started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046960" y="1897560"/>
            <a:ext cx="5984640" cy="412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Concepts – INPUT vs. OUTPUT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Signal / Information going into the board 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IN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any signal exiting the board 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2952000" y="3843000"/>
            <a:ext cx="4464000" cy="278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Arduino ?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503640" y="2436480"/>
            <a:ext cx="4426920" cy="3049200"/>
          </a:xfrm>
          <a:prstGeom prst="rect">
            <a:avLst/>
          </a:prstGeom>
          <a:ln>
            <a:noFill/>
          </a:ln>
        </p:spPr>
      </p:pic>
      <p:sp>
        <p:nvSpPr>
          <p:cNvPr id="43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Arduino is a tiny computer system that can be programmed with your instructions to interact with various forms of input and output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-1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Blinking LED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/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.... External One This time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Things You need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503640" y="1809000"/>
            <a:ext cx="2920680" cy="20106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3776400" y="1768680"/>
            <a:ext cx="2509560" cy="209124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6637680" y="1841040"/>
            <a:ext cx="2920680" cy="19465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4"/>
          <a:stretch/>
        </p:blipFill>
        <p:spPr>
          <a:xfrm>
            <a:off x="6703920" y="4059000"/>
            <a:ext cx="2788200" cy="209124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5"/>
          <a:stretch/>
        </p:blipFill>
        <p:spPr>
          <a:xfrm>
            <a:off x="504000" y="4123080"/>
            <a:ext cx="5760000" cy="196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Things You need - LED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503640" y="1809000"/>
            <a:ext cx="2920680" cy="201060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3776400" y="1768680"/>
            <a:ext cx="2509560" cy="20912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6637680" y="1841040"/>
            <a:ext cx="2920680" cy="194652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>
            <a:off x="6703920" y="4059000"/>
            <a:ext cx="2788200" cy="209124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5"/>
          <a:stretch/>
        </p:blipFill>
        <p:spPr>
          <a:xfrm>
            <a:off x="504000" y="4123080"/>
            <a:ext cx="5760000" cy="196344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4464000" y="1563480"/>
            <a:ext cx="1224000" cy="2296440"/>
          </a:xfrm>
          <a:prstGeom prst="ellipse">
            <a:avLst/>
          </a:prstGeom>
          <a:noFill/>
          <a:ln w="7632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LED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462320" y="1768680"/>
            <a:ext cx="2509560" cy="209124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1136520" y="4275000"/>
            <a:ext cx="2967480" cy="155700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light-emitting diode (LED) is a diode that glows when electrical current passes through it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Longer Lead is Positive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 Current is 20mA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503640" y="2703960"/>
            <a:ext cx="4426920" cy="251388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USB Connector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Connects Arduino to Computer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Supply Power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Upload Instructions to Arduino 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Send and Receive Data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864000" y="3384000"/>
            <a:ext cx="1584000" cy="187200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503640" y="2701800"/>
            <a:ext cx="4426920" cy="2518560"/>
          </a:xfrm>
          <a:prstGeom prst="rect">
            <a:avLst/>
          </a:prstGeom>
          <a:ln>
            <a:noFill/>
          </a:ln>
        </p:spPr>
      </p:pic>
      <p:sp>
        <p:nvSpPr>
          <p:cNvPr id="50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the Arduino with DC 9-12V plug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3634560" y="3240000"/>
            <a:ext cx="1333440" cy="165600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503640" y="2436480"/>
            <a:ext cx="4426920" cy="3049200"/>
          </a:xfrm>
          <a:prstGeom prst="rect">
            <a:avLst/>
          </a:prstGeom>
          <a:ln>
            <a:noFill/>
          </a:ln>
        </p:spPr>
      </p:pic>
      <p:sp>
        <p:nvSpPr>
          <p:cNvPr id="54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MicroController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Brain of the Arduino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Executes Instructions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Contains Memory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448000" y="4104000"/>
            <a:ext cx="2304000" cy="79200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5760000" y="4952880"/>
            <a:ext cx="3876120" cy="224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503640" y="3224160"/>
            <a:ext cx="4426920" cy="1473840"/>
          </a:xfrm>
          <a:prstGeom prst="rect">
            <a:avLst/>
          </a:prstGeom>
          <a:ln>
            <a:noFill/>
          </a:ln>
        </p:spPr>
      </p:pic>
      <p:sp>
        <p:nvSpPr>
          <p:cNvPr id="59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Analog Inputs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 Analog In Pins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Measure Electrical Signals vary in voltage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2808000" y="3384000"/>
            <a:ext cx="2088000" cy="131400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 of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503640" y="3220200"/>
            <a:ext cx="4426920" cy="1481400"/>
          </a:xfrm>
          <a:prstGeom prst="rect">
            <a:avLst/>
          </a:prstGeom>
          <a:ln>
            <a:noFill/>
          </a:ln>
        </p:spPr>
      </p:pic>
      <p:sp>
        <p:nvSpPr>
          <p:cNvPr id="63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Power Connections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RESET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3"/>
          <p:cNvSpPr/>
          <p:nvPr/>
        </p:nvSpPr>
        <p:spPr>
          <a:xfrm>
            <a:off x="864000" y="3312000"/>
            <a:ext cx="1944000" cy="1512000"/>
          </a:xfrm>
          <a:prstGeom prst="rect">
            <a:avLst/>
          </a:prstGeom>
          <a:noFill/>
          <a:ln w="57240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 of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503640" y="3171960"/>
            <a:ext cx="4426920" cy="1578240"/>
          </a:xfrm>
          <a:prstGeom prst="rect">
            <a:avLst/>
          </a:prstGeom>
          <a:ln>
            <a:noFill/>
          </a:ln>
        </p:spPr>
      </p:pic>
      <p:sp>
        <p:nvSpPr>
          <p:cNvPr id="67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Digital Input and Output Pins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 the prescence of signal or Can Generate on Command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‘ </a:t>
            </a: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‘ Labelled pins can generate varying electrical signal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Quick Tour of Arduino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1008000" y="4532760"/>
            <a:ext cx="3037680" cy="209124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708840" y="2156760"/>
            <a:ext cx="3611160" cy="2091240"/>
          </a:xfrm>
          <a:prstGeom prst="rect">
            <a:avLst/>
          </a:prstGeom>
          <a:ln>
            <a:noFill/>
          </a:ln>
        </p:spPr>
      </p:pic>
      <p:sp>
        <p:nvSpPr>
          <p:cNvPr id="71" name="CustomShape 2"/>
          <p:cNvSpPr/>
          <p:nvPr/>
        </p:nvSpPr>
        <p:spPr>
          <a:xfrm>
            <a:off x="1872000" y="4896000"/>
            <a:ext cx="720000" cy="576000"/>
          </a:xfrm>
          <a:prstGeom prst="rect">
            <a:avLst/>
          </a:prstGeom>
          <a:noFill/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Line 3"/>
          <p:cNvSpPr/>
          <p:nvPr/>
        </p:nvSpPr>
        <p:spPr>
          <a:xfrm flipV="1">
            <a:off x="2178360" y="4066560"/>
            <a:ext cx="0" cy="80568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TextShape 4"/>
          <p:cNvSpPr txBox="1"/>
          <p:nvPr/>
        </p:nvSpPr>
        <p:spPr>
          <a:xfrm>
            <a:off x="5832000" y="1944000"/>
            <a:ext cx="374400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TextShape 5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Board Led’s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TX, RX light up when Data being Transmitted and Received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 is connected to Digital Pin 13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Application>LibreOffice/5.2.2.2$Linux_X86_64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2017-02-04T11:09:04Z</dcterms:created>
  <dc:creator/>
  <dc:description/>
  <dc:language>en-IN</dc:language>
  <cp:lastModifiedBy/>
  <dcterms:modified xsi:type="dcterms:W3CDTF">2017-02-06T23:44:48Z</dcterms:modified>
  <cp:revision>44</cp:revision>
  <dc:subject/>
  <dc:title/>
</cp:coreProperties>
</file>